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71" r:id="rId8"/>
    <p:sldId id="264" r:id="rId9"/>
    <p:sldId id="258" r:id="rId10"/>
    <p:sldId id="259" r:id="rId11"/>
    <p:sldId id="261" r:id="rId12"/>
    <p:sldId id="277" r:id="rId13"/>
    <p:sldId id="278" r:id="rId14"/>
    <p:sldId id="272" r:id="rId15"/>
    <p:sldId id="279" r:id="rId16"/>
    <p:sldId id="262" r:id="rId17"/>
    <p:sldId id="284" r:id="rId18"/>
    <p:sldId id="263" r:id="rId19"/>
    <p:sldId id="280" r:id="rId20"/>
    <p:sldId id="281" r:id="rId21"/>
    <p:sldId id="286" r:id="rId22"/>
    <p:sldId id="288" r:id="rId23"/>
    <p:sldId id="289" r:id="rId24"/>
    <p:sldId id="290" r:id="rId25"/>
    <p:sldId id="291" r:id="rId26"/>
    <p:sldId id="292" r:id="rId27"/>
    <p:sldId id="276" r:id="rId28"/>
    <p:sldId id="265" r:id="rId29"/>
    <p:sldId id="282" r:id="rId30"/>
    <p:sldId id="283" r:id="rId31"/>
    <p:sldId id="285" r:id="rId32"/>
    <p:sldId id="287" r:id="rId33"/>
    <p:sldId id="266" r:id="rId34"/>
    <p:sldId id="267" r:id="rId35"/>
    <p:sldId id="273" r:id="rId36"/>
    <p:sldId id="274" r:id="rId37"/>
    <p:sldId id="268" r:id="rId38"/>
    <p:sldId id="269" r:id="rId39"/>
    <p:sldId id="275" r:id="rId40"/>
    <p:sldId id="270" r:id="rId41"/>
    <p:sldId id="29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69FE2C-9AF7-44E2-B7D6-D6530D6EC8AC}" v="1" dt="2023-12-12T19:49:05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81B5EADE-C83D-4676-AFCB-2016CAFDB0B0}"/>
    <pc:docChg chg="undo custSel addSld modSld sldOrd">
      <pc:chgData name="Danny Young" userId="cb0f4ce2-eb4f-479e-8e8f-3beb257e632f" providerId="ADAL" clId="{81B5EADE-C83D-4676-AFCB-2016CAFDB0B0}" dt="2022-12-05T08:03:15.120" v="1652" actId="20577"/>
      <pc:docMkLst>
        <pc:docMk/>
      </pc:docMkLst>
      <pc:sldChg chg="ord">
        <pc:chgData name="Danny Young" userId="cb0f4ce2-eb4f-479e-8e8f-3beb257e632f" providerId="ADAL" clId="{81B5EADE-C83D-4676-AFCB-2016CAFDB0B0}" dt="2022-12-05T07:36:55.062" v="484"/>
        <pc:sldMkLst>
          <pc:docMk/>
          <pc:sldMk cId="3170290221" sldId="257"/>
        </pc:sldMkLst>
      </pc:sldChg>
      <pc:sldChg chg="ord">
        <pc:chgData name="Danny Young" userId="cb0f4ce2-eb4f-479e-8e8f-3beb257e632f" providerId="ADAL" clId="{81B5EADE-C83D-4676-AFCB-2016CAFDB0B0}" dt="2022-12-05T07:37:10.083" v="485"/>
        <pc:sldMkLst>
          <pc:docMk/>
          <pc:sldMk cId="3432480641" sldId="260"/>
        </pc:sldMkLst>
      </pc:sldChg>
      <pc:sldChg chg="addSp delSp modSp add ord">
        <pc:chgData name="Danny Young" userId="cb0f4ce2-eb4f-479e-8e8f-3beb257e632f" providerId="ADAL" clId="{81B5EADE-C83D-4676-AFCB-2016CAFDB0B0}" dt="2022-12-05T07:36:42.068" v="482"/>
        <pc:sldMkLst>
          <pc:docMk/>
          <pc:sldMk cId="864069741" sldId="263"/>
        </pc:sldMkLst>
        <pc:spChg chg="del">
          <ac:chgData name="Danny Young" userId="cb0f4ce2-eb4f-479e-8e8f-3beb257e632f" providerId="ADAL" clId="{81B5EADE-C83D-4676-AFCB-2016CAFDB0B0}" dt="2022-12-05T07:16:07.175" v="11" actId="478"/>
          <ac:spMkLst>
            <pc:docMk/>
            <pc:sldMk cId="864069741" sldId="263"/>
            <ac:spMk id="2" creationId="{DDEDDC13-F203-4A9C-B6B5-8FE401E91B29}"/>
          </ac:spMkLst>
        </pc:spChg>
        <pc:spChg chg="del">
          <ac:chgData name="Danny Young" userId="cb0f4ce2-eb4f-479e-8e8f-3beb257e632f" providerId="ADAL" clId="{81B5EADE-C83D-4676-AFCB-2016CAFDB0B0}" dt="2022-12-05T07:16:07.175" v="11" actId="478"/>
          <ac:spMkLst>
            <pc:docMk/>
            <pc:sldMk cId="864069741" sldId="263"/>
            <ac:spMk id="3" creationId="{D5EEB1B6-E4AD-486A-A923-D4E00C9A18E1}"/>
          </ac:spMkLst>
        </pc:spChg>
        <pc:picChg chg="add mod">
          <ac:chgData name="Danny Young" userId="cb0f4ce2-eb4f-479e-8e8f-3beb257e632f" providerId="ADAL" clId="{81B5EADE-C83D-4676-AFCB-2016CAFDB0B0}" dt="2022-12-05T07:16:05.718" v="10" actId="14100"/>
          <ac:picMkLst>
            <pc:docMk/>
            <pc:sldMk cId="864069741" sldId="263"/>
            <ac:picMk id="4" creationId="{B5118EEC-A597-4236-A010-113D63FDA337}"/>
          </ac:picMkLst>
        </pc:picChg>
      </pc:sldChg>
      <pc:sldChg chg="addSp delSp modSp add ord">
        <pc:chgData name="Danny Young" userId="cb0f4ce2-eb4f-479e-8e8f-3beb257e632f" providerId="ADAL" clId="{81B5EADE-C83D-4676-AFCB-2016CAFDB0B0}" dt="2022-12-05T07:36:52.569" v="483"/>
        <pc:sldMkLst>
          <pc:docMk/>
          <pc:sldMk cId="3328889681" sldId="264"/>
        </pc:sldMkLst>
        <pc:spChg chg="del">
          <ac:chgData name="Danny Young" userId="cb0f4ce2-eb4f-479e-8e8f-3beb257e632f" providerId="ADAL" clId="{81B5EADE-C83D-4676-AFCB-2016CAFDB0B0}" dt="2022-12-05T07:16:23.502" v="14" actId="478"/>
          <ac:spMkLst>
            <pc:docMk/>
            <pc:sldMk cId="3328889681" sldId="264"/>
            <ac:spMk id="2" creationId="{E2FC6ED2-E51D-4225-8D77-66564CF0DCA9}"/>
          </ac:spMkLst>
        </pc:spChg>
        <pc:spChg chg="del">
          <ac:chgData name="Danny Young" userId="cb0f4ce2-eb4f-479e-8e8f-3beb257e632f" providerId="ADAL" clId="{81B5EADE-C83D-4676-AFCB-2016CAFDB0B0}" dt="2022-12-05T07:16:23.502" v="14" actId="478"/>
          <ac:spMkLst>
            <pc:docMk/>
            <pc:sldMk cId="3328889681" sldId="264"/>
            <ac:spMk id="3" creationId="{79C3581E-B286-49E3-B3E2-3302F7CD95A6}"/>
          </ac:spMkLst>
        </pc:spChg>
        <pc:picChg chg="add mod">
          <ac:chgData name="Danny Young" userId="cb0f4ce2-eb4f-479e-8e8f-3beb257e632f" providerId="ADAL" clId="{81B5EADE-C83D-4676-AFCB-2016CAFDB0B0}" dt="2022-12-05T07:16:21.890" v="13" actId="1076"/>
          <ac:picMkLst>
            <pc:docMk/>
            <pc:sldMk cId="3328889681" sldId="264"/>
            <ac:picMk id="4" creationId="{B35D7849-7046-4554-8DBF-DA22E1A73508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17:06.237" v="19" actId="14100"/>
        <pc:sldMkLst>
          <pc:docMk/>
          <pc:sldMk cId="1872682574" sldId="265"/>
        </pc:sldMkLst>
        <pc:spChg chg="del">
          <ac:chgData name="Danny Young" userId="cb0f4ce2-eb4f-479e-8e8f-3beb257e632f" providerId="ADAL" clId="{81B5EADE-C83D-4676-AFCB-2016CAFDB0B0}" dt="2022-12-05T07:17:03.096" v="17" actId="478"/>
          <ac:spMkLst>
            <pc:docMk/>
            <pc:sldMk cId="1872682574" sldId="265"/>
            <ac:spMk id="2" creationId="{A4C8F0A8-C238-4D51-BBC6-0503F82FB3B9}"/>
          </ac:spMkLst>
        </pc:spChg>
        <pc:spChg chg="del">
          <ac:chgData name="Danny Young" userId="cb0f4ce2-eb4f-479e-8e8f-3beb257e632f" providerId="ADAL" clId="{81B5EADE-C83D-4676-AFCB-2016CAFDB0B0}" dt="2022-12-05T07:17:03.096" v="17" actId="478"/>
          <ac:spMkLst>
            <pc:docMk/>
            <pc:sldMk cId="1872682574" sldId="265"/>
            <ac:spMk id="3" creationId="{B914EE96-BACC-4B4E-935F-48C26FB87D51}"/>
          </ac:spMkLst>
        </pc:spChg>
        <pc:picChg chg="add mod">
          <ac:chgData name="Danny Young" userId="cb0f4ce2-eb4f-479e-8e8f-3beb257e632f" providerId="ADAL" clId="{81B5EADE-C83D-4676-AFCB-2016CAFDB0B0}" dt="2022-12-05T07:17:06.237" v="19" actId="14100"/>
          <ac:picMkLst>
            <pc:docMk/>
            <pc:sldMk cId="1872682574" sldId="265"/>
            <ac:picMk id="4" creationId="{7DD48C62-EACD-48D8-8DFD-1355C7720CE5}"/>
          </ac:picMkLst>
        </pc:picChg>
      </pc:sldChg>
      <pc:sldChg chg="addSp modSp add">
        <pc:chgData name="Danny Young" userId="cb0f4ce2-eb4f-479e-8e8f-3beb257e632f" providerId="ADAL" clId="{81B5EADE-C83D-4676-AFCB-2016CAFDB0B0}" dt="2022-12-05T07:17:57.311" v="22" actId="14100"/>
        <pc:sldMkLst>
          <pc:docMk/>
          <pc:sldMk cId="2485581222" sldId="266"/>
        </pc:sldMkLst>
        <pc:picChg chg="add mod">
          <ac:chgData name="Danny Young" userId="cb0f4ce2-eb4f-479e-8e8f-3beb257e632f" providerId="ADAL" clId="{81B5EADE-C83D-4676-AFCB-2016CAFDB0B0}" dt="2022-12-05T07:17:57.311" v="22" actId="14100"/>
          <ac:picMkLst>
            <pc:docMk/>
            <pc:sldMk cId="2485581222" sldId="266"/>
            <ac:picMk id="4" creationId="{B90216F6-164C-4C0E-8B81-E92A6FD8464D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19:58.243" v="34" actId="478"/>
        <pc:sldMkLst>
          <pc:docMk/>
          <pc:sldMk cId="2808359169" sldId="267"/>
        </pc:sldMkLst>
        <pc:spChg chg="del">
          <ac:chgData name="Danny Young" userId="cb0f4ce2-eb4f-479e-8e8f-3beb257e632f" providerId="ADAL" clId="{81B5EADE-C83D-4676-AFCB-2016CAFDB0B0}" dt="2022-12-05T07:19:58.243" v="34" actId="478"/>
          <ac:spMkLst>
            <pc:docMk/>
            <pc:sldMk cId="2808359169" sldId="267"/>
            <ac:spMk id="2" creationId="{7C88501C-3D1A-4CF9-ADCE-425A0C688A11}"/>
          </ac:spMkLst>
        </pc:spChg>
        <pc:spChg chg="del">
          <ac:chgData name="Danny Young" userId="cb0f4ce2-eb4f-479e-8e8f-3beb257e632f" providerId="ADAL" clId="{81B5EADE-C83D-4676-AFCB-2016CAFDB0B0}" dt="2022-12-05T07:19:58.243" v="34" actId="478"/>
          <ac:spMkLst>
            <pc:docMk/>
            <pc:sldMk cId="2808359169" sldId="267"/>
            <ac:spMk id="3" creationId="{2AF1C306-B6FE-4A30-B534-1241BF014E1B}"/>
          </ac:spMkLst>
        </pc:spChg>
        <pc:picChg chg="add mod">
          <ac:chgData name="Danny Young" userId="cb0f4ce2-eb4f-479e-8e8f-3beb257e632f" providerId="ADAL" clId="{81B5EADE-C83D-4676-AFCB-2016CAFDB0B0}" dt="2022-12-05T07:19:56.643" v="33" actId="14100"/>
          <ac:picMkLst>
            <pc:docMk/>
            <pc:sldMk cId="2808359169" sldId="267"/>
            <ac:picMk id="4" creationId="{C342918F-BA48-4748-8482-1421110A3257}"/>
          </ac:picMkLst>
        </pc:picChg>
      </pc:sldChg>
      <pc:sldChg chg="addSp delSp modSp add ord">
        <pc:chgData name="Danny Young" userId="cb0f4ce2-eb4f-479e-8e8f-3beb257e632f" providerId="ADAL" clId="{81B5EADE-C83D-4676-AFCB-2016CAFDB0B0}" dt="2022-12-05T07:38:34.492" v="489"/>
        <pc:sldMkLst>
          <pc:docMk/>
          <pc:sldMk cId="2864679185" sldId="268"/>
        </pc:sldMkLst>
        <pc:picChg chg="add mod">
          <ac:chgData name="Danny Young" userId="cb0f4ce2-eb4f-479e-8e8f-3beb257e632f" providerId="ADAL" clId="{81B5EADE-C83D-4676-AFCB-2016CAFDB0B0}" dt="2022-12-05T07:20:20.705" v="37" actId="14100"/>
          <ac:picMkLst>
            <pc:docMk/>
            <pc:sldMk cId="2864679185" sldId="268"/>
            <ac:picMk id="4" creationId="{C8C1F82A-6A79-4F49-8D2A-866881ECDAB5}"/>
          </ac:picMkLst>
        </pc:picChg>
        <pc:picChg chg="add del">
          <ac:chgData name="Danny Young" userId="cb0f4ce2-eb4f-479e-8e8f-3beb257e632f" providerId="ADAL" clId="{81B5EADE-C83D-4676-AFCB-2016CAFDB0B0}" dt="2022-12-05T07:20:30.328" v="39"/>
          <ac:picMkLst>
            <pc:docMk/>
            <pc:sldMk cId="2864679185" sldId="268"/>
            <ac:picMk id="5" creationId="{1A918F09-80AF-4C60-A071-5319D83656BE}"/>
          </ac:picMkLst>
        </pc:picChg>
        <pc:picChg chg="add mod">
          <ac:chgData name="Danny Young" userId="cb0f4ce2-eb4f-479e-8e8f-3beb257e632f" providerId="ADAL" clId="{81B5EADE-C83D-4676-AFCB-2016CAFDB0B0}" dt="2022-12-05T07:20:43.248" v="43" actId="1076"/>
          <ac:picMkLst>
            <pc:docMk/>
            <pc:sldMk cId="2864679185" sldId="268"/>
            <ac:picMk id="6" creationId="{010C95C7-F345-4F7B-B6A3-D66F6C0A8A19}"/>
          </ac:picMkLst>
        </pc:picChg>
      </pc:sldChg>
      <pc:sldChg chg="addSp delSp modSp add ord">
        <pc:chgData name="Danny Young" userId="cb0f4ce2-eb4f-479e-8e8f-3beb257e632f" providerId="ADAL" clId="{81B5EADE-C83D-4676-AFCB-2016CAFDB0B0}" dt="2022-12-05T07:38:31.958" v="488"/>
        <pc:sldMkLst>
          <pc:docMk/>
          <pc:sldMk cId="2357900755" sldId="269"/>
        </pc:sldMkLst>
        <pc:spChg chg="del">
          <ac:chgData name="Danny Young" userId="cb0f4ce2-eb4f-479e-8e8f-3beb257e632f" providerId="ADAL" clId="{81B5EADE-C83D-4676-AFCB-2016CAFDB0B0}" dt="2022-12-05T07:21:01.597" v="47" actId="478"/>
          <ac:spMkLst>
            <pc:docMk/>
            <pc:sldMk cId="2357900755" sldId="269"/>
            <ac:spMk id="2" creationId="{47FBE697-3BF9-450C-A794-A14B7D00D288}"/>
          </ac:spMkLst>
        </pc:spChg>
        <pc:spChg chg="del">
          <ac:chgData name="Danny Young" userId="cb0f4ce2-eb4f-479e-8e8f-3beb257e632f" providerId="ADAL" clId="{81B5EADE-C83D-4676-AFCB-2016CAFDB0B0}" dt="2022-12-05T07:21:01.597" v="47" actId="478"/>
          <ac:spMkLst>
            <pc:docMk/>
            <pc:sldMk cId="2357900755" sldId="269"/>
            <ac:spMk id="3" creationId="{70DFBC1B-F8AF-495B-A063-AD607F60F4B7}"/>
          </ac:spMkLst>
        </pc:spChg>
        <pc:picChg chg="add mod">
          <ac:chgData name="Danny Young" userId="cb0f4ce2-eb4f-479e-8e8f-3beb257e632f" providerId="ADAL" clId="{81B5EADE-C83D-4676-AFCB-2016CAFDB0B0}" dt="2022-12-05T07:21:06.364" v="50" actId="1076"/>
          <ac:picMkLst>
            <pc:docMk/>
            <pc:sldMk cId="2357900755" sldId="269"/>
            <ac:picMk id="4" creationId="{EA937963-A920-49A8-8C2D-531CAF450053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21:29.707" v="56" actId="14100"/>
        <pc:sldMkLst>
          <pc:docMk/>
          <pc:sldMk cId="4072727448" sldId="270"/>
        </pc:sldMkLst>
        <pc:spChg chg="del">
          <ac:chgData name="Danny Young" userId="cb0f4ce2-eb4f-479e-8e8f-3beb257e632f" providerId="ADAL" clId="{81B5EADE-C83D-4676-AFCB-2016CAFDB0B0}" dt="2022-12-05T07:21:25.152" v="54" actId="478"/>
          <ac:spMkLst>
            <pc:docMk/>
            <pc:sldMk cId="4072727448" sldId="270"/>
            <ac:spMk id="2" creationId="{C5A7B737-50C7-4D8B-A73A-E56A9D705408}"/>
          </ac:spMkLst>
        </pc:spChg>
        <pc:spChg chg="del">
          <ac:chgData name="Danny Young" userId="cb0f4ce2-eb4f-479e-8e8f-3beb257e632f" providerId="ADAL" clId="{81B5EADE-C83D-4676-AFCB-2016CAFDB0B0}" dt="2022-12-05T07:21:25.152" v="54" actId="478"/>
          <ac:spMkLst>
            <pc:docMk/>
            <pc:sldMk cId="4072727448" sldId="270"/>
            <ac:spMk id="3" creationId="{872BFBF7-E674-4C87-AF0F-AEEE796169F2}"/>
          </ac:spMkLst>
        </pc:spChg>
        <pc:picChg chg="add mod">
          <ac:chgData name="Danny Young" userId="cb0f4ce2-eb4f-479e-8e8f-3beb257e632f" providerId="ADAL" clId="{81B5EADE-C83D-4676-AFCB-2016CAFDB0B0}" dt="2022-12-05T07:21:29.707" v="56" actId="14100"/>
          <ac:picMkLst>
            <pc:docMk/>
            <pc:sldMk cId="4072727448" sldId="270"/>
            <ac:picMk id="4" creationId="{94356A48-5A1E-4739-BF48-4A8C21C5D4B2}"/>
          </ac:picMkLst>
        </pc:picChg>
      </pc:sldChg>
      <pc:sldChg chg="addSp modSp add ord">
        <pc:chgData name="Danny Young" userId="cb0f4ce2-eb4f-479e-8e8f-3beb257e632f" providerId="ADAL" clId="{81B5EADE-C83D-4676-AFCB-2016CAFDB0B0}" dt="2022-12-05T07:37:19.652" v="486"/>
        <pc:sldMkLst>
          <pc:docMk/>
          <pc:sldMk cId="2795914279" sldId="271"/>
        </pc:sldMkLst>
        <pc:picChg chg="add mod">
          <ac:chgData name="Danny Young" userId="cb0f4ce2-eb4f-479e-8e8f-3beb257e632f" providerId="ADAL" clId="{81B5EADE-C83D-4676-AFCB-2016CAFDB0B0}" dt="2022-12-05T07:18:18.744" v="26" actId="14100"/>
          <ac:picMkLst>
            <pc:docMk/>
            <pc:sldMk cId="2795914279" sldId="271"/>
            <ac:picMk id="4" creationId="{53731E8C-108B-4E73-8F2A-29BF975BFA15}"/>
          </ac:picMkLst>
        </pc:picChg>
      </pc:sldChg>
      <pc:sldChg chg="addSp modSp add ord">
        <pc:chgData name="Danny Young" userId="cb0f4ce2-eb4f-479e-8e8f-3beb257e632f" providerId="ADAL" clId="{81B5EADE-C83D-4676-AFCB-2016CAFDB0B0}" dt="2022-12-05T07:37:34.011" v="487"/>
        <pc:sldMkLst>
          <pc:docMk/>
          <pc:sldMk cId="3735421023" sldId="272"/>
        </pc:sldMkLst>
        <pc:picChg chg="add mod">
          <ac:chgData name="Danny Young" userId="cb0f4ce2-eb4f-479e-8e8f-3beb257e632f" providerId="ADAL" clId="{81B5EADE-C83D-4676-AFCB-2016CAFDB0B0}" dt="2022-12-05T07:18:35.396" v="30" actId="14100"/>
          <ac:picMkLst>
            <pc:docMk/>
            <pc:sldMk cId="3735421023" sldId="272"/>
            <ac:picMk id="4" creationId="{2DF30500-8188-4038-8C6A-F5548D31A5BA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22:54.610" v="61" actId="478"/>
        <pc:sldMkLst>
          <pc:docMk/>
          <pc:sldMk cId="1884961897" sldId="273"/>
        </pc:sldMkLst>
        <pc:spChg chg="del">
          <ac:chgData name="Danny Young" userId="cb0f4ce2-eb4f-479e-8e8f-3beb257e632f" providerId="ADAL" clId="{81B5EADE-C83D-4676-AFCB-2016CAFDB0B0}" dt="2022-12-05T07:22:54.610" v="61" actId="478"/>
          <ac:spMkLst>
            <pc:docMk/>
            <pc:sldMk cId="1884961897" sldId="273"/>
            <ac:spMk id="2" creationId="{A6D61360-79BC-4B33-B3B0-6D6AD0BC222E}"/>
          </ac:spMkLst>
        </pc:spChg>
        <pc:spChg chg="del">
          <ac:chgData name="Danny Young" userId="cb0f4ce2-eb4f-479e-8e8f-3beb257e632f" providerId="ADAL" clId="{81B5EADE-C83D-4676-AFCB-2016CAFDB0B0}" dt="2022-12-05T07:22:54.610" v="61" actId="478"/>
          <ac:spMkLst>
            <pc:docMk/>
            <pc:sldMk cId="1884961897" sldId="273"/>
            <ac:spMk id="3" creationId="{7C230028-972B-47F3-96CC-B6B45C1770A5}"/>
          </ac:spMkLst>
        </pc:spChg>
        <pc:picChg chg="add mod">
          <ac:chgData name="Danny Young" userId="cb0f4ce2-eb4f-479e-8e8f-3beb257e632f" providerId="ADAL" clId="{81B5EADE-C83D-4676-AFCB-2016CAFDB0B0}" dt="2022-12-05T07:22:53.221" v="60" actId="14100"/>
          <ac:picMkLst>
            <pc:docMk/>
            <pc:sldMk cId="1884961897" sldId="273"/>
            <ac:picMk id="4" creationId="{7EEAAF23-D22B-40BE-A950-6209BB65ADB8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23:16.300" v="67" actId="14100"/>
        <pc:sldMkLst>
          <pc:docMk/>
          <pc:sldMk cId="3412968651" sldId="274"/>
        </pc:sldMkLst>
        <pc:spChg chg="del">
          <ac:chgData name="Danny Young" userId="cb0f4ce2-eb4f-479e-8e8f-3beb257e632f" providerId="ADAL" clId="{81B5EADE-C83D-4676-AFCB-2016CAFDB0B0}" dt="2022-12-05T07:23:13.771" v="65" actId="478"/>
          <ac:spMkLst>
            <pc:docMk/>
            <pc:sldMk cId="3412968651" sldId="274"/>
            <ac:spMk id="2" creationId="{77EEB372-A376-4ECA-987D-D67D3F3374F9}"/>
          </ac:spMkLst>
        </pc:spChg>
        <pc:spChg chg="del">
          <ac:chgData name="Danny Young" userId="cb0f4ce2-eb4f-479e-8e8f-3beb257e632f" providerId="ADAL" clId="{81B5EADE-C83D-4676-AFCB-2016CAFDB0B0}" dt="2022-12-05T07:23:13.771" v="65" actId="478"/>
          <ac:spMkLst>
            <pc:docMk/>
            <pc:sldMk cId="3412968651" sldId="274"/>
            <ac:spMk id="3" creationId="{F5F68145-3787-41AE-84B6-607F66712D46}"/>
          </ac:spMkLst>
        </pc:spChg>
        <pc:picChg chg="add mod">
          <ac:chgData name="Danny Young" userId="cb0f4ce2-eb4f-479e-8e8f-3beb257e632f" providerId="ADAL" clId="{81B5EADE-C83D-4676-AFCB-2016CAFDB0B0}" dt="2022-12-05T07:23:16.300" v="67" actId="14100"/>
          <ac:picMkLst>
            <pc:docMk/>
            <pc:sldMk cId="3412968651" sldId="274"/>
            <ac:picMk id="4" creationId="{AF6801B8-667E-4A22-9951-9C3E96738E21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26:08.121" v="72" actId="478"/>
        <pc:sldMkLst>
          <pc:docMk/>
          <pc:sldMk cId="2304972699" sldId="275"/>
        </pc:sldMkLst>
        <pc:spChg chg="del">
          <ac:chgData name="Danny Young" userId="cb0f4ce2-eb4f-479e-8e8f-3beb257e632f" providerId="ADAL" clId="{81B5EADE-C83D-4676-AFCB-2016CAFDB0B0}" dt="2022-12-05T07:26:08.121" v="72" actId="478"/>
          <ac:spMkLst>
            <pc:docMk/>
            <pc:sldMk cId="2304972699" sldId="275"/>
            <ac:spMk id="2" creationId="{E9A9D379-E01A-4ACB-8B6B-85A7048AB796}"/>
          </ac:spMkLst>
        </pc:spChg>
        <pc:spChg chg="del">
          <ac:chgData name="Danny Young" userId="cb0f4ce2-eb4f-479e-8e8f-3beb257e632f" providerId="ADAL" clId="{81B5EADE-C83D-4676-AFCB-2016CAFDB0B0}" dt="2022-12-05T07:26:08.121" v="72" actId="478"/>
          <ac:spMkLst>
            <pc:docMk/>
            <pc:sldMk cId="2304972699" sldId="275"/>
            <ac:spMk id="3" creationId="{D3F15568-63E0-4892-AFE7-DE4ADCFDBBBB}"/>
          </ac:spMkLst>
        </pc:spChg>
        <pc:picChg chg="add mod">
          <ac:chgData name="Danny Young" userId="cb0f4ce2-eb4f-479e-8e8f-3beb257e632f" providerId="ADAL" clId="{81B5EADE-C83D-4676-AFCB-2016CAFDB0B0}" dt="2022-12-05T07:26:05.985" v="71" actId="14100"/>
          <ac:picMkLst>
            <pc:docMk/>
            <pc:sldMk cId="2304972699" sldId="275"/>
            <ac:picMk id="4" creationId="{B070AC5C-D405-4918-951C-34E47FEB9F00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27:09.847" v="77" actId="478"/>
        <pc:sldMkLst>
          <pc:docMk/>
          <pc:sldMk cId="957939884" sldId="276"/>
        </pc:sldMkLst>
        <pc:spChg chg="del">
          <ac:chgData name="Danny Young" userId="cb0f4ce2-eb4f-479e-8e8f-3beb257e632f" providerId="ADAL" clId="{81B5EADE-C83D-4676-AFCB-2016CAFDB0B0}" dt="2022-12-05T07:27:09.847" v="77" actId="478"/>
          <ac:spMkLst>
            <pc:docMk/>
            <pc:sldMk cId="957939884" sldId="276"/>
            <ac:spMk id="2" creationId="{C4BF79A8-1788-4FD1-AC0E-E70E99460AA0}"/>
          </ac:spMkLst>
        </pc:spChg>
        <pc:spChg chg="del">
          <ac:chgData name="Danny Young" userId="cb0f4ce2-eb4f-479e-8e8f-3beb257e632f" providerId="ADAL" clId="{81B5EADE-C83D-4676-AFCB-2016CAFDB0B0}" dt="2022-12-05T07:27:09.847" v="77" actId="478"/>
          <ac:spMkLst>
            <pc:docMk/>
            <pc:sldMk cId="957939884" sldId="276"/>
            <ac:spMk id="3" creationId="{EEBED2F9-1975-4D1E-A033-AF31C2068022}"/>
          </ac:spMkLst>
        </pc:spChg>
        <pc:picChg chg="add mod">
          <ac:chgData name="Danny Young" userId="cb0f4ce2-eb4f-479e-8e8f-3beb257e632f" providerId="ADAL" clId="{81B5EADE-C83D-4676-AFCB-2016CAFDB0B0}" dt="2022-12-05T07:27:08.304" v="76" actId="14100"/>
          <ac:picMkLst>
            <pc:docMk/>
            <pc:sldMk cId="957939884" sldId="276"/>
            <ac:picMk id="4" creationId="{32FBB64D-809E-4671-84AD-9723A6A95EE2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27:36.461" v="82" actId="478"/>
        <pc:sldMkLst>
          <pc:docMk/>
          <pc:sldMk cId="2020408514" sldId="277"/>
        </pc:sldMkLst>
        <pc:spChg chg="del">
          <ac:chgData name="Danny Young" userId="cb0f4ce2-eb4f-479e-8e8f-3beb257e632f" providerId="ADAL" clId="{81B5EADE-C83D-4676-AFCB-2016CAFDB0B0}" dt="2022-12-05T07:27:36.461" v="82" actId="478"/>
          <ac:spMkLst>
            <pc:docMk/>
            <pc:sldMk cId="2020408514" sldId="277"/>
            <ac:spMk id="2" creationId="{521B953E-7452-4273-A5D5-C5BE386F7D32}"/>
          </ac:spMkLst>
        </pc:spChg>
        <pc:spChg chg="del">
          <ac:chgData name="Danny Young" userId="cb0f4ce2-eb4f-479e-8e8f-3beb257e632f" providerId="ADAL" clId="{81B5EADE-C83D-4676-AFCB-2016CAFDB0B0}" dt="2022-12-05T07:27:36.461" v="82" actId="478"/>
          <ac:spMkLst>
            <pc:docMk/>
            <pc:sldMk cId="2020408514" sldId="277"/>
            <ac:spMk id="3" creationId="{39078A27-428B-480F-AA8C-6C1AA86139E0}"/>
          </ac:spMkLst>
        </pc:spChg>
        <pc:picChg chg="add mod">
          <ac:chgData name="Danny Young" userId="cb0f4ce2-eb4f-479e-8e8f-3beb257e632f" providerId="ADAL" clId="{81B5EADE-C83D-4676-AFCB-2016CAFDB0B0}" dt="2022-12-05T07:27:34.348" v="81" actId="14100"/>
          <ac:picMkLst>
            <pc:docMk/>
            <pc:sldMk cId="2020408514" sldId="277"/>
            <ac:picMk id="4" creationId="{A098CF40-BB9D-46D1-B6F0-8B6264737A70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28:58.460" v="88" actId="14100"/>
        <pc:sldMkLst>
          <pc:docMk/>
          <pc:sldMk cId="3796282329" sldId="278"/>
        </pc:sldMkLst>
        <pc:spChg chg="del">
          <ac:chgData name="Danny Young" userId="cb0f4ce2-eb4f-479e-8e8f-3beb257e632f" providerId="ADAL" clId="{81B5EADE-C83D-4676-AFCB-2016CAFDB0B0}" dt="2022-12-05T07:28:55.471" v="86" actId="478"/>
          <ac:spMkLst>
            <pc:docMk/>
            <pc:sldMk cId="3796282329" sldId="278"/>
            <ac:spMk id="2" creationId="{64DD5649-06E2-49EF-9248-2EDF55DA8B4E}"/>
          </ac:spMkLst>
        </pc:spChg>
        <pc:spChg chg="del">
          <ac:chgData name="Danny Young" userId="cb0f4ce2-eb4f-479e-8e8f-3beb257e632f" providerId="ADAL" clId="{81B5EADE-C83D-4676-AFCB-2016CAFDB0B0}" dt="2022-12-05T07:28:55.471" v="86" actId="478"/>
          <ac:spMkLst>
            <pc:docMk/>
            <pc:sldMk cId="3796282329" sldId="278"/>
            <ac:spMk id="3" creationId="{6ACCFE2D-AB9C-4D27-8FA9-2230E51916A9}"/>
          </ac:spMkLst>
        </pc:spChg>
        <pc:picChg chg="add mod">
          <ac:chgData name="Danny Young" userId="cb0f4ce2-eb4f-479e-8e8f-3beb257e632f" providerId="ADAL" clId="{81B5EADE-C83D-4676-AFCB-2016CAFDB0B0}" dt="2022-12-05T07:28:58.460" v="88" actId="14100"/>
          <ac:picMkLst>
            <pc:docMk/>
            <pc:sldMk cId="3796282329" sldId="278"/>
            <ac:picMk id="4" creationId="{45A61AF7-6A66-462D-BA14-63F51AE2C986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29:17.602" v="94" actId="14100"/>
        <pc:sldMkLst>
          <pc:docMk/>
          <pc:sldMk cId="4257796509" sldId="279"/>
        </pc:sldMkLst>
        <pc:spChg chg="del">
          <ac:chgData name="Danny Young" userId="cb0f4ce2-eb4f-479e-8e8f-3beb257e632f" providerId="ADAL" clId="{81B5EADE-C83D-4676-AFCB-2016CAFDB0B0}" dt="2022-12-05T07:29:14.384" v="92" actId="478"/>
          <ac:spMkLst>
            <pc:docMk/>
            <pc:sldMk cId="4257796509" sldId="279"/>
            <ac:spMk id="2" creationId="{5ED4E08F-864A-4A47-9203-90B0A0DB24AC}"/>
          </ac:spMkLst>
        </pc:spChg>
        <pc:spChg chg="del">
          <ac:chgData name="Danny Young" userId="cb0f4ce2-eb4f-479e-8e8f-3beb257e632f" providerId="ADAL" clId="{81B5EADE-C83D-4676-AFCB-2016CAFDB0B0}" dt="2022-12-05T07:29:14.384" v="92" actId="478"/>
          <ac:spMkLst>
            <pc:docMk/>
            <pc:sldMk cId="4257796509" sldId="279"/>
            <ac:spMk id="3" creationId="{5E5F5476-7FF4-4149-826F-6BDBDF81860B}"/>
          </ac:spMkLst>
        </pc:spChg>
        <pc:picChg chg="add mod">
          <ac:chgData name="Danny Young" userId="cb0f4ce2-eb4f-479e-8e8f-3beb257e632f" providerId="ADAL" clId="{81B5EADE-C83D-4676-AFCB-2016CAFDB0B0}" dt="2022-12-05T07:29:17.602" v="94" actId="14100"/>
          <ac:picMkLst>
            <pc:docMk/>
            <pc:sldMk cId="4257796509" sldId="279"/>
            <ac:picMk id="4" creationId="{6DAEE437-B2B6-4A9E-85C9-37E4CB193D92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29:40.793" v="100" actId="14100"/>
        <pc:sldMkLst>
          <pc:docMk/>
          <pc:sldMk cId="64290093" sldId="280"/>
        </pc:sldMkLst>
        <pc:spChg chg="del">
          <ac:chgData name="Danny Young" userId="cb0f4ce2-eb4f-479e-8e8f-3beb257e632f" providerId="ADAL" clId="{81B5EADE-C83D-4676-AFCB-2016CAFDB0B0}" dt="2022-12-05T07:29:38.202" v="98" actId="478"/>
          <ac:spMkLst>
            <pc:docMk/>
            <pc:sldMk cId="64290093" sldId="280"/>
            <ac:spMk id="2" creationId="{B9A3AAE8-444E-4783-9F4F-F3C43B29D38D}"/>
          </ac:spMkLst>
        </pc:spChg>
        <pc:spChg chg="del">
          <ac:chgData name="Danny Young" userId="cb0f4ce2-eb4f-479e-8e8f-3beb257e632f" providerId="ADAL" clId="{81B5EADE-C83D-4676-AFCB-2016CAFDB0B0}" dt="2022-12-05T07:29:38.202" v="98" actId="478"/>
          <ac:spMkLst>
            <pc:docMk/>
            <pc:sldMk cId="64290093" sldId="280"/>
            <ac:spMk id="3" creationId="{6BE3C384-3F6A-4A3A-B679-BF0217F20A28}"/>
          </ac:spMkLst>
        </pc:spChg>
        <pc:picChg chg="add mod">
          <ac:chgData name="Danny Young" userId="cb0f4ce2-eb4f-479e-8e8f-3beb257e632f" providerId="ADAL" clId="{81B5EADE-C83D-4676-AFCB-2016CAFDB0B0}" dt="2022-12-05T07:29:40.793" v="100" actId="14100"/>
          <ac:picMkLst>
            <pc:docMk/>
            <pc:sldMk cId="64290093" sldId="280"/>
            <ac:picMk id="4" creationId="{FF892100-6ABF-4238-8807-4560FEEBA9FA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30:33.740" v="105" actId="478"/>
        <pc:sldMkLst>
          <pc:docMk/>
          <pc:sldMk cId="3689993231" sldId="281"/>
        </pc:sldMkLst>
        <pc:spChg chg="del">
          <ac:chgData name="Danny Young" userId="cb0f4ce2-eb4f-479e-8e8f-3beb257e632f" providerId="ADAL" clId="{81B5EADE-C83D-4676-AFCB-2016CAFDB0B0}" dt="2022-12-05T07:30:33.740" v="105" actId="478"/>
          <ac:spMkLst>
            <pc:docMk/>
            <pc:sldMk cId="3689993231" sldId="281"/>
            <ac:spMk id="2" creationId="{508750D1-D059-4E32-9E4E-20C7DBA8C440}"/>
          </ac:spMkLst>
        </pc:spChg>
        <pc:spChg chg="del">
          <ac:chgData name="Danny Young" userId="cb0f4ce2-eb4f-479e-8e8f-3beb257e632f" providerId="ADAL" clId="{81B5EADE-C83D-4676-AFCB-2016CAFDB0B0}" dt="2022-12-05T07:30:33.740" v="105" actId="478"/>
          <ac:spMkLst>
            <pc:docMk/>
            <pc:sldMk cId="3689993231" sldId="281"/>
            <ac:spMk id="3" creationId="{96800335-DFCD-44EF-8660-0F16DD1F1C7A}"/>
          </ac:spMkLst>
        </pc:spChg>
        <pc:picChg chg="add mod">
          <ac:chgData name="Danny Young" userId="cb0f4ce2-eb4f-479e-8e8f-3beb257e632f" providerId="ADAL" clId="{81B5EADE-C83D-4676-AFCB-2016CAFDB0B0}" dt="2022-12-05T07:30:32.193" v="104" actId="14100"/>
          <ac:picMkLst>
            <pc:docMk/>
            <pc:sldMk cId="3689993231" sldId="281"/>
            <ac:picMk id="4" creationId="{30211914-F79B-4F20-8B01-D82B7AEEEAE9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33:40.727" v="113" actId="571"/>
        <pc:sldMkLst>
          <pc:docMk/>
          <pc:sldMk cId="624317333" sldId="282"/>
        </pc:sldMkLst>
        <pc:spChg chg="del">
          <ac:chgData name="Danny Young" userId="cb0f4ce2-eb4f-479e-8e8f-3beb257e632f" providerId="ADAL" clId="{81B5EADE-C83D-4676-AFCB-2016CAFDB0B0}" dt="2022-12-05T07:33:13.617" v="109" actId="478"/>
          <ac:spMkLst>
            <pc:docMk/>
            <pc:sldMk cId="624317333" sldId="282"/>
            <ac:spMk id="2" creationId="{14FE5D1A-64D2-404C-B8CD-3BCDC76DAA8F}"/>
          </ac:spMkLst>
        </pc:spChg>
        <pc:spChg chg="del">
          <ac:chgData name="Danny Young" userId="cb0f4ce2-eb4f-479e-8e8f-3beb257e632f" providerId="ADAL" clId="{81B5EADE-C83D-4676-AFCB-2016CAFDB0B0}" dt="2022-12-05T07:33:13.617" v="109" actId="478"/>
          <ac:spMkLst>
            <pc:docMk/>
            <pc:sldMk cId="624317333" sldId="282"/>
            <ac:spMk id="3" creationId="{7D7688FA-990D-48DD-AB27-785DBE183BE0}"/>
          </ac:spMkLst>
        </pc:spChg>
        <pc:picChg chg="add mod">
          <ac:chgData name="Danny Young" userId="cb0f4ce2-eb4f-479e-8e8f-3beb257e632f" providerId="ADAL" clId="{81B5EADE-C83D-4676-AFCB-2016CAFDB0B0}" dt="2022-12-05T07:33:17.935" v="111" actId="14100"/>
          <ac:picMkLst>
            <pc:docMk/>
            <pc:sldMk cId="624317333" sldId="282"/>
            <ac:picMk id="4" creationId="{2D01E3A3-6788-462E-90C3-245A42FDDDDA}"/>
          </ac:picMkLst>
        </pc:picChg>
        <pc:picChg chg="add mod">
          <ac:chgData name="Danny Young" userId="cb0f4ce2-eb4f-479e-8e8f-3beb257e632f" providerId="ADAL" clId="{81B5EADE-C83D-4676-AFCB-2016CAFDB0B0}" dt="2022-12-05T07:33:40.727" v="113" actId="571"/>
          <ac:picMkLst>
            <pc:docMk/>
            <pc:sldMk cId="624317333" sldId="282"/>
            <ac:picMk id="5" creationId="{59BB1AC9-FC96-4F98-9487-EF5EA70A5505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39:36.221" v="492"/>
        <pc:sldMkLst>
          <pc:docMk/>
          <pc:sldMk cId="2667120399" sldId="283"/>
        </pc:sldMkLst>
        <pc:spChg chg="del mod">
          <ac:chgData name="Danny Young" userId="cb0f4ce2-eb4f-479e-8e8f-3beb257e632f" providerId="ADAL" clId="{81B5EADE-C83D-4676-AFCB-2016CAFDB0B0}" dt="2022-12-05T07:35:54.636" v="472" actId="478"/>
          <ac:spMkLst>
            <pc:docMk/>
            <pc:sldMk cId="2667120399" sldId="283"/>
            <ac:spMk id="2" creationId="{E00A2008-18AC-43C2-8462-6203938138D7}"/>
          </ac:spMkLst>
        </pc:spChg>
        <pc:spChg chg="mod">
          <ac:chgData name="Danny Young" userId="cb0f4ce2-eb4f-479e-8e8f-3beb257e632f" providerId="ADAL" clId="{81B5EADE-C83D-4676-AFCB-2016CAFDB0B0}" dt="2022-12-05T07:36:09.804" v="477" actId="14100"/>
          <ac:spMkLst>
            <pc:docMk/>
            <pc:sldMk cId="2667120399" sldId="283"/>
            <ac:spMk id="3" creationId="{1F77B63A-5A64-42A6-942A-CC79C40CCDCC}"/>
          </ac:spMkLst>
        </pc:spChg>
        <pc:picChg chg="add del mod">
          <ac:chgData name="Danny Young" userId="cb0f4ce2-eb4f-479e-8e8f-3beb257e632f" providerId="ADAL" clId="{81B5EADE-C83D-4676-AFCB-2016CAFDB0B0}" dt="2022-12-05T07:35:52.610" v="470" actId="478"/>
          <ac:picMkLst>
            <pc:docMk/>
            <pc:sldMk cId="2667120399" sldId="283"/>
            <ac:picMk id="4" creationId="{1EB3095B-2E47-482C-9A39-ABFD444119D8}"/>
          </ac:picMkLst>
        </pc:picChg>
        <pc:picChg chg="add del">
          <ac:chgData name="Danny Young" userId="cb0f4ce2-eb4f-479e-8e8f-3beb257e632f" providerId="ADAL" clId="{81B5EADE-C83D-4676-AFCB-2016CAFDB0B0}" dt="2022-12-05T07:39:36.221" v="492"/>
          <ac:picMkLst>
            <pc:docMk/>
            <pc:sldMk cId="2667120399" sldId="283"/>
            <ac:picMk id="5" creationId="{0F946971-5973-4A51-85B8-5A48A33AE575}"/>
          </ac:picMkLst>
        </pc:picChg>
      </pc:sldChg>
      <pc:sldChg chg="addSp modSp add">
        <pc:chgData name="Danny Young" userId="cb0f4ce2-eb4f-479e-8e8f-3beb257e632f" providerId="ADAL" clId="{81B5EADE-C83D-4676-AFCB-2016CAFDB0B0}" dt="2022-12-05T07:36:37.730" v="481" actId="14100"/>
        <pc:sldMkLst>
          <pc:docMk/>
          <pc:sldMk cId="2923635426" sldId="284"/>
        </pc:sldMkLst>
        <pc:picChg chg="add mod">
          <ac:chgData name="Danny Young" userId="cb0f4ce2-eb4f-479e-8e8f-3beb257e632f" providerId="ADAL" clId="{81B5EADE-C83D-4676-AFCB-2016CAFDB0B0}" dt="2022-12-05T07:36:37.730" v="481" actId="14100"/>
          <ac:picMkLst>
            <pc:docMk/>
            <pc:sldMk cId="2923635426" sldId="284"/>
            <ac:picMk id="4" creationId="{EBEF4176-D4FB-435E-8B5C-F09F039106AA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39:44.154" v="497" actId="14100"/>
        <pc:sldMkLst>
          <pc:docMk/>
          <pc:sldMk cId="1627354445" sldId="285"/>
        </pc:sldMkLst>
        <pc:spChg chg="del">
          <ac:chgData name="Danny Young" userId="cb0f4ce2-eb4f-479e-8e8f-3beb257e632f" providerId="ADAL" clId="{81B5EADE-C83D-4676-AFCB-2016CAFDB0B0}" dt="2022-12-05T07:39:41.327" v="495" actId="478"/>
          <ac:spMkLst>
            <pc:docMk/>
            <pc:sldMk cId="1627354445" sldId="285"/>
            <ac:spMk id="2" creationId="{2161595F-3C3D-483B-A7E4-EDA8C87AE2FC}"/>
          </ac:spMkLst>
        </pc:spChg>
        <pc:spChg chg="del">
          <ac:chgData name="Danny Young" userId="cb0f4ce2-eb4f-479e-8e8f-3beb257e632f" providerId="ADAL" clId="{81B5EADE-C83D-4676-AFCB-2016CAFDB0B0}" dt="2022-12-05T07:39:41.327" v="495" actId="478"/>
          <ac:spMkLst>
            <pc:docMk/>
            <pc:sldMk cId="1627354445" sldId="285"/>
            <ac:spMk id="3" creationId="{857C633B-39D6-49A6-8099-F5FC62EC9A63}"/>
          </ac:spMkLst>
        </pc:spChg>
        <pc:picChg chg="add mod">
          <ac:chgData name="Danny Young" userId="cb0f4ce2-eb4f-479e-8e8f-3beb257e632f" providerId="ADAL" clId="{81B5EADE-C83D-4676-AFCB-2016CAFDB0B0}" dt="2022-12-05T07:39:44.154" v="497" actId="14100"/>
          <ac:picMkLst>
            <pc:docMk/>
            <pc:sldMk cId="1627354445" sldId="285"/>
            <ac:picMk id="4" creationId="{1F497762-B116-44BD-8DC7-A1821ECC295E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40:27.832" v="503" actId="14100"/>
        <pc:sldMkLst>
          <pc:docMk/>
          <pc:sldMk cId="3527363584" sldId="286"/>
        </pc:sldMkLst>
        <pc:spChg chg="del">
          <ac:chgData name="Danny Young" userId="cb0f4ce2-eb4f-479e-8e8f-3beb257e632f" providerId="ADAL" clId="{81B5EADE-C83D-4676-AFCB-2016CAFDB0B0}" dt="2022-12-05T07:40:20.672" v="501" actId="478"/>
          <ac:spMkLst>
            <pc:docMk/>
            <pc:sldMk cId="3527363584" sldId="286"/>
            <ac:spMk id="2" creationId="{C521BB61-ADE1-4DC7-9F6B-26DB909AD5F6}"/>
          </ac:spMkLst>
        </pc:spChg>
        <pc:spChg chg="del">
          <ac:chgData name="Danny Young" userId="cb0f4ce2-eb4f-479e-8e8f-3beb257e632f" providerId="ADAL" clId="{81B5EADE-C83D-4676-AFCB-2016CAFDB0B0}" dt="2022-12-05T07:40:20.672" v="501" actId="478"/>
          <ac:spMkLst>
            <pc:docMk/>
            <pc:sldMk cId="3527363584" sldId="286"/>
            <ac:spMk id="3" creationId="{E6D4483D-72F1-41F8-B453-E46370025147}"/>
          </ac:spMkLst>
        </pc:spChg>
        <pc:picChg chg="add mod">
          <ac:chgData name="Danny Young" userId="cb0f4ce2-eb4f-479e-8e8f-3beb257e632f" providerId="ADAL" clId="{81B5EADE-C83D-4676-AFCB-2016CAFDB0B0}" dt="2022-12-05T07:40:27.832" v="503" actId="14100"/>
          <ac:picMkLst>
            <pc:docMk/>
            <pc:sldMk cId="3527363584" sldId="286"/>
            <ac:picMk id="4" creationId="{5686333A-8AF5-4A0E-B659-26EAA75D38D2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42:35.411" v="509" actId="478"/>
        <pc:sldMkLst>
          <pc:docMk/>
          <pc:sldMk cId="1858833468" sldId="287"/>
        </pc:sldMkLst>
        <pc:spChg chg="del mod">
          <ac:chgData name="Danny Young" userId="cb0f4ce2-eb4f-479e-8e8f-3beb257e632f" providerId="ADAL" clId="{81B5EADE-C83D-4676-AFCB-2016CAFDB0B0}" dt="2022-12-05T07:42:35.411" v="509" actId="478"/>
          <ac:spMkLst>
            <pc:docMk/>
            <pc:sldMk cId="1858833468" sldId="287"/>
            <ac:spMk id="2" creationId="{F5EBDE76-60B5-48C2-A4AB-2BC141E7375F}"/>
          </ac:spMkLst>
        </pc:spChg>
        <pc:spChg chg="del mod">
          <ac:chgData name="Danny Young" userId="cb0f4ce2-eb4f-479e-8e8f-3beb257e632f" providerId="ADAL" clId="{81B5EADE-C83D-4676-AFCB-2016CAFDB0B0}" dt="2022-12-05T07:42:35.411" v="509" actId="478"/>
          <ac:spMkLst>
            <pc:docMk/>
            <pc:sldMk cId="1858833468" sldId="287"/>
            <ac:spMk id="3" creationId="{BF3C37A6-6161-4EE6-A6FF-04C23F306637}"/>
          </ac:spMkLst>
        </pc:spChg>
        <pc:picChg chg="add mod">
          <ac:chgData name="Danny Young" userId="cb0f4ce2-eb4f-479e-8e8f-3beb257e632f" providerId="ADAL" clId="{81B5EADE-C83D-4676-AFCB-2016CAFDB0B0}" dt="2022-12-05T07:42:17.305" v="507" actId="14100"/>
          <ac:picMkLst>
            <pc:docMk/>
            <pc:sldMk cId="1858833468" sldId="287"/>
            <ac:picMk id="4" creationId="{C5ECE3DD-E8C4-4A55-BCFF-2AB581860942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50:29.718" v="715" actId="20577"/>
        <pc:sldMkLst>
          <pc:docMk/>
          <pc:sldMk cId="3560649252" sldId="288"/>
        </pc:sldMkLst>
        <pc:spChg chg="del mod">
          <ac:chgData name="Danny Young" userId="cb0f4ce2-eb4f-479e-8e8f-3beb257e632f" providerId="ADAL" clId="{81B5EADE-C83D-4676-AFCB-2016CAFDB0B0}" dt="2022-12-05T07:50:10.914" v="702" actId="478"/>
          <ac:spMkLst>
            <pc:docMk/>
            <pc:sldMk cId="3560649252" sldId="288"/>
            <ac:spMk id="2" creationId="{52B51C5C-460C-4295-A015-EA8E7B63A079}"/>
          </ac:spMkLst>
        </pc:spChg>
        <pc:spChg chg="mod">
          <ac:chgData name="Danny Young" userId="cb0f4ce2-eb4f-479e-8e8f-3beb257e632f" providerId="ADAL" clId="{81B5EADE-C83D-4676-AFCB-2016CAFDB0B0}" dt="2022-12-05T07:50:29.718" v="715" actId="20577"/>
          <ac:spMkLst>
            <pc:docMk/>
            <pc:sldMk cId="3560649252" sldId="288"/>
            <ac:spMk id="3" creationId="{393381CD-3404-4883-885D-DCE25F7DF11C}"/>
          </ac:spMkLst>
        </pc:spChg>
        <pc:picChg chg="add del mod">
          <ac:chgData name="Danny Young" userId="cb0f4ce2-eb4f-479e-8e8f-3beb257e632f" providerId="ADAL" clId="{81B5EADE-C83D-4676-AFCB-2016CAFDB0B0}" dt="2022-12-05T07:50:08.393" v="700" actId="478"/>
          <ac:picMkLst>
            <pc:docMk/>
            <pc:sldMk cId="3560649252" sldId="288"/>
            <ac:picMk id="4" creationId="{FD1647BF-0408-457B-B313-CEBF00876526}"/>
          </ac:picMkLst>
        </pc:picChg>
      </pc:sldChg>
      <pc:sldChg chg="addSp delSp modSp add">
        <pc:chgData name="Danny Young" userId="cb0f4ce2-eb4f-479e-8e8f-3beb257e632f" providerId="ADAL" clId="{81B5EADE-C83D-4676-AFCB-2016CAFDB0B0}" dt="2022-12-05T07:54:28.473" v="930"/>
        <pc:sldMkLst>
          <pc:docMk/>
          <pc:sldMk cId="190967461" sldId="289"/>
        </pc:sldMkLst>
        <pc:spChg chg="del">
          <ac:chgData name="Danny Young" userId="cb0f4ce2-eb4f-479e-8e8f-3beb257e632f" providerId="ADAL" clId="{81B5EADE-C83D-4676-AFCB-2016CAFDB0B0}" dt="2022-12-05T07:54:03.168" v="925" actId="478"/>
          <ac:spMkLst>
            <pc:docMk/>
            <pc:sldMk cId="190967461" sldId="289"/>
            <ac:spMk id="2" creationId="{ED6F000D-7B24-4F56-B399-8A9FE239EDB3}"/>
          </ac:spMkLst>
        </pc:spChg>
        <pc:spChg chg="mod">
          <ac:chgData name="Danny Young" userId="cb0f4ce2-eb4f-479e-8e8f-3beb257e632f" providerId="ADAL" clId="{81B5EADE-C83D-4676-AFCB-2016CAFDB0B0}" dt="2022-12-05T07:54:09.251" v="928" actId="27636"/>
          <ac:spMkLst>
            <pc:docMk/>
            <pc:sldMk cId="190967461" sldId="289"/>
            <ac:spMk id="3" creationId="{C5631A09-D553-44E3-A2A2-3D7D655B5952}"/>
          </ac:spMkLst>
        </pc:spChg>
        <pc:spChg chg="add mod">
          <ac:chgData name="Danny Young" userId="cb0f4ce2-eb4f-479e-8e8f-3beb257e632f" providerId="ADAL" clId="{81B5EADE-C83D-4676-AFCB-2016CAFDB0B0}" dt="2022-12-05T07:54:28.473" v="930"/>
          <ac:spMkLst>
            <pc:docMk/>
            <pc:sldMk cId="190967461" sldId="289"/>
            <ac:spMk id="4" creationId="{8EB7DBAA-006A-40DB-A351-7DBA4E68FF67}"/>
          </ac:spMkLst>
        </pc:spChg>
      </pc:sldChg>
      <pc:sldChg chg="modSp add">
        <pc:chgData name="Danny Young" userId="cb0f4ce2-eb4f-479e-8e8f-3beb257e632f" providerId="ADAL" clId="{81B5EADE-C83D-4676-AFCB-2016CAFDB0B0}" dt="2022-12-05T07:55:44.729" v="939" actId="20577"/>
        <pc:sldMkLst>
          <pc:docMk/>
          <pc:sldMk cId="3841006918" sldId="290"/>
        </pc:sldMkLst>
        <pc:spChg chg="mod">
          <ac:chgData name="Danny Young" userId="cb0f4ce2-eb4f-479e-8e8f-3beb257e632f" providerId="ADAL" clId="{81B5EADE-C83D-4676-AFCB-2016CAFDB0B0}" dt="2022-12-05T07:55:44.729" v="939" actId="20577"/>
          <ac:spMkLst>
            <pc:docMk/>
            <pc:sldMk cId="3841006918" sldId="290"/>
            <ac:spMk id="3" creationId="{C5631A09-D553-44E3-A2A2-3D7D655B5952}"/>
          </ac:spMkLst>
        </pc:spChg>
      </pc:sldChg>
      <pc:sldChg chg="delSp modSp add">
        <pc:chgData name="Danny Young" userId="cb0f4ce2-eb4f-479e-8e8f-3beb257e632f" providerId="ADAL" clId="{81B5EADE-C83D-4676-AFCB-2016CAFDB0B0}" dt="2022-12-05T07:59:19.662" v="1262" actId="14100"/>
        <pc:sldMkLst>
          <pc:docMk/>
          <pc:sldMk cId="4189483272" sldId="291"/>
        </pc:sldMkLst>
        <pc:spChg chg="del mod">
          <ac:chgData name="Danny Young" userId="cb0f4ce2-eb4f-479e-8e8f-3beb257e632f" providerId="ADAL" clId="{81B5EADE-C83D-4676-AFCB-2016CAFDB0B0}" dt="2022-12-05T07:59:14.068" v="1260" actId="478"/>
          <ac:spMkLst>
            <pc:docMk/>
            <pc:sldMk cId="4189483272" sldId="291"/>
            <ac:spMk id="2" creationId="{9AB2815B-0A94-4518-8808-F07AD8DF009C}"/>
          </ac:spMkLst>
        </pc:spChg>
        <pc:spChg chg="mod">
          <ac:chgData name="Danny Young" userId="cb0f4ce2-eb4f-479e-8e8f-3beb257e632f" providerId="ADAL" clId="{81B5EADE-C83D-4676-AFCB-2016CAFDB0B0}" dt="2022-12-05T07:59:19.662" v="1262" actId="14100"/>
          <ac:spMkLst>
            <pc:docMk/>
            <pc:sldMk cId="4189483272" sldId="291"/>
            <ac:spMk id="3" creationId="{AD93F903-3947-4277-A8B9-8820FE11596D}"/>
          </ac:spMkLst>
        </pc:spChg>
      </pc:sldChg>
      <pc:sldChg chg="delSp modSp add">
        <pc:chgData name="Danny Young" userId="cb0f4ce2-eb4f-479e-8e8f-3beb257e632f" providerId="ADAL" clId="{81B5EADE-C83D-4676-AFCB-2016CAFDB0B0}" dt="2022-12-05T08:03:15.120" v="1652" actId="20577"/>
        <pc:sldMkLst>
          <pc:docMk/>
          <pc:sldMk cId="3465917426" sldId="292"/>
        </pc:sldMkLst>
        <pc:spChg chg="del">
          <ac:chgData name="Danny Young" userId="cb0f4ce2-eb4f-479e-8e8f-3beb257e632f" providerId="ADAL" clId="{81B5EADE-C83D-4676-AFCB-2016CAFDB0B0}" dt="2022-12-05T08:01:43.383" v="1491" actId="478"/>
          <ac:spMkLst>
            <pc:docMk/>
            <pc:sldMk cId="3465917426" sldId="292"/>
            <ac:spMk id="2" creationId="{B5136493-5D0D-4C93-8B71-4D1EC4887B2C}"/>
          </ac:spMkLst>
        </pc:spChg>
        <pc:spChg chg="mod">
          <ac:chgData name="Danny Young" userId="cb0f4ce2-eb4f-479e-8e8f-3beb257e632f" providerId="ADAL" clId="{81B5EADE-C83D-4676-AFCB-2016CAFDB0B0}" dt="2022-12-05T08:03:15.120" v="1652" actId="20577"/>
          <ac:spMkLst>
            <pc:docMk/>
            <pc:sldMk cId="3465917426" sldId="292"/>
            <ac:spMk id="3" creationId="{D7B5DC0A-3845-4D22-8E7D-9F1395C9D0D5}"/>
          </ac:spMkLst>
        </pc:spChg>
      </pc:sldChg>
    </pc:docChg>
  </pc:docChgLst>
  <pc:docChgLst>
    <pc:chgData name="Danny Young" userId="cb0f4ce2-eb4f-479e-8e8f-3beb257e632f" providerId="ADAL" clId="{3F317807-17A0-443D-BD55-A8375167FF2F}"/>
    <pc:docChg chg="addSld modSld">
      <pc:chgData name="Danny Young" userId="cb0f4ce2-eb4f-479e-8e8f-3beb257e632f" providerId="ADAL" clId="{3F317807-17A0-443D-BD55-A8375167FF2F}" dt="2022-12-30T02:02:22.874" v="4" actId="14100"/>
      <pc:docMkLst>
        <pc:docMk/>
      </pc:docMkLst>
      <pc:sldChg chg="addSp modSp add">
        <pc:chgData name="Danny Young" userId="cb0f4ce2-eb4f-479e-8e8f-3beb257e632f" providerId="ADAL" clId="{3F317807-17A0-443D-BD55-A8375167FF2F}" dt="2022-12-30T02:02:22.874" v="4" actId="14100"/>
        <pc:sldMkLst>
          <pc:docMk/>
          <pc:sldMk cId="2094983037" sldId="293"/>
        </pc:sldMkLst>
        <pc:picChg chg="add mod">
          <ac:chgData name="Danny Young" userId="cb0f4ce2-eb4f-479e-8e8f-3beb257e632f" providerId="ADAL" clId="{3F317807-17A0-443D-BD55-A8375167FF2F}" dt="2022-12-30T02:02:22.874" v="4" actId="14100"/>
          <ac:picMkLst>
            <pc:docMk/>
            <pc:sldMk cId="2094983037" sldId="293"/>
            <ac:picMk id="4" creationId="{64D3FE2C-B5B9-4C5A-9957-4DBE4794D95C}"/>
          </ac:picMkLst>
        </pc:picChg>
      </pc:sldChg>
    </pc:docChg>
  </pc:docChgLst>
  <pc:docChgLst>
    <pc:chgData name="Danny Young" userId="cb0f4ce2-eb4f-479e-8e8f-3beb257e632f" providerId="ADAL" clId="{1D69FE2C-9AF7-44E2-B7D6-D6530D6EC8AC}"/>
    <pc:docChg chg="undo custSel modSld">
      <pc:chgData name="Danny Young" userId="cb0f4ce2-eb4f-479e-8e8f-3beb257e632f" providerId="ADAL" clId="{1D69FE2C-9AF7-44E2-B7D6-D6530D6EC8AC}" dt="2023-12-13T21:31:59.946" v="9" actId="478"/>
      <pc:docMkLst>
        <pc:docMk/>
      </pc:docMkLst>
      <pc:sldChg chg="addSp delSp mod">
        <pc:chgData name="Danny Young" userId="cb0f4ce2-eb4f-479e-8e8f-3beb257e632f" providerId="ADAL" clId="{1D69FE2C-9AF7-44E2-B7D6-D6530D6EC8AC}" dt="2023-12-13T21:31:42.274" v="1" actId="478"/>
        <pc:sldMkLst>
          <pc:docMk/>
          <pc:sldMk cId="3170290221" sldId="257"/>
        </pc:sldMkLst>
        <pc:inkChg chg="add del">
          <ac:chgData name="Danny Young" userId="cb0f4ce2-eb4f-479e-8e8f-3beb257e632f" providerId="ADAL" clId="{1D69FE2C-9AF7-44E2-B7D6-D6530D6EC8AC}" dt="2023-12-13T21:31:42.274" v="1" actId="478"/>
          <ac:inkMkLst>
            <pc:docMk/>
            <pc:sldMk cId="3170290221" sldId="257"/>
            <ac:inkMk id="2" creationId="{6282B3F7-F60A-A24A-2A9B-E074F39C0364}"/>
          </ac:inkMkLst>
        </pc:inkChg>
      </pc:sldChg>
      <pc:sldChg chg="addSp delSp mod">
        <pc:chgData name="Danny Young" userId="cb0f4ce2-eb4f-479e-8e8f-3beb257e632f" providerId="ADAL" clId="{1D69FE2C-9AF7-44E2-B7D6-D6530D6EC8AC}" dt="2023-12-13T21:31:57.298" v="8" actId="478"/>
        <pc:sldMkLst>
          <pc:docMk/>
          <pc:sldMk cId="3061186422" sldId="258"/>
        </pc:sldMkLst>
        <pc:inkChg chg="add del">
          <ac:chgData name="Danny Young" userId="cb0f4ce2-eb4f-479e-8e8f-3beb257e632f" providerId="ADAL" clId="{1D69FE2C-9AF7-44E2-B7D6-D6530D6EC8AC}" dt="2023-12-13T21:31:57.298" v="8" actId="478"/>
          <ac:inkMkLst>
            <pc:docMk/>
            <pc:sldMk cId="3061186422" sldId="258"/>
            <ac:inkMk id="2" creationId="{0C21AD84-0279-5813-4579-90A88C1BF8FD}"/>
          </ac:inkMkLst>
        </pc:inkChg>
      </pc:sldChg>
      <pc:sldChg chg="addSp delSp mod">
        <pc:chgData name="Danny Young" userId="cb0f4ce2-eb4f-479e-8e8f-3beb257e632f" providerId="ADAL" clId="{1D69FE2C-9AF7-44E2-B7D6-D6530D6EC8AC}" dt="2023-12-13T21:31:59.946" v="9" actId="478"/>
        <pc:sldMkLst>
          <pc:docMk/>
          <pc:sldMk cId="2728484634" sldId="259"/>
        </pc:sldMkLst>
        <pc:inkChg chg="add del">
          <ac:chgData name="Danny Young" userId="cb0f4ce2-eb4f-479e-8e8f-3beb257e632f" providerId="ADAL" clId="{1D69FE2C-9AF7-44E2-B7D6-D6530D6EC8AC}" dt="2023-12-13T21:31:59.946" v="9" actId="478"/>
          <ac:inkMkLst>
            <pc:docMk/>
            <pc:sldMk cId="2728484634" sldId="259"/>
            <ac:inkMk id="2" creationId="{90598601-4DF0-5246-C8E3-6B21AE50E73D}"/>
          </ac:inkMkLst>
        </pc:inkChg>
      </pc:sldChg>
      <pc:sldChg chg="addSp delSp mod">
        <pc:chgData name="Danny Young" userId="cb0f4ce2-eb4f-479e-8e8f-3beb257e632f" providerId="ADAL" clId="{1D69FE2C-9AF7-44E2-B7D6-D6530D6EC8AC}" dt="2023-12-13T21:31:45.339" v="2" actId="478"/>
        <pc:sldMkLst>
          <pc:docMk/>
          <pc:sldMk cId="3432480641" sldId="260"/>
        </pc:sldMkLst>
        <pc:inkChg chg="add del">
          <ac:chgData name="Danny Young" userId="cb0f4ce2-eb4f-479e-8e8f-3beb257e632f" providerId="ADAL" clId="{1D69FE2C-9AF7-44E2-B7D6-D6530D6EC8AC}" dt="2023-12-13T21:31:45.339" v="2" actId="478"/>
          <ac:inkMkLst>
            <pc:docMk/>
            <pc:sldMk cId="3432480641" sldId="260"/>
            <ac:inkMk id="2" creationId="{FAF4A806-3757-1312-8139-4ED6C0C81C35}"/>
          </ac:inkMkLst>
        </pc:inkChg>
      </pc:sldChg>
      <pc:sldChg chg="addSp delSp modSp mod">
        <pc:chgData name="Danny Young" userId="cb0f4ce2-eb4f-479e-8e8f-3beb257e632f" providerId="ADAL" clId="{1D69FE2C-9AF7-44E2-B7D6-D6530D6EC8AC}" dt="2023-12-13T21:31:52.958" v="7" actId="478"/>
        <pc:sldMkLst>
          <pc:docMk/>
          <pc:sldMk cId="3328889681" sldId="264"/>
        </pc:sldMkLst>
        <pc:picChg chg="add del mod">
          <ac:chgData name="Danny Young" userId="cb0f4ce2-eb4f-479e-8e8f-3beb257e632f" providerId="ADAL" clId="{1D69FE2C-9AF7-44E2-B7D6-D6530D6EC8AC}" dt="2023-12-13T21:31:50.782" v="6" actId="478"/>
          <ac:picMkLst>
            <pc:docMk/>
            <pc:sldMk cId="3328889681" sldId="264"/>
            <ac:picMk id="4" creationId="{B35D7849-7046-4554-8DBF-DA22E1A73508}"/>
          </ac:picMkLst>
        </pc:picChg>
        <pc:inkChg chg="add del">
          <ac:chgData name="Danny Young" userId="cb0f4ce2-eb4f-479e-8e8f-3beb257e632f" providerId="ADAL" clId="{1D69FE2C-9AF7-44E2-B7D6-D6530D6EC8AC}" dt="2023-12-13T21:31:52.958" v="7" actId="478"/>
          <ac:inkMkLst>
            <pc:docMk/>
            <pc:sldMk cId="3328889681" sldId="264"/>
            <ac:inkMk id="2" creationId="{F233A969-BE6A-1581-AB74-AB641F9C83DD}"/>
          </ac:inkMkLst>
        </pc:inkChg>
      </pc:sldChg>
      <pc:sldChg chg="addSp delSp mod">
        <pc:chgData name="Danny Young" userId="cb0f4ce2-eb4f-479e-8e8f-3beb257e632f" providerId="ADAL" clId="{1D69FE2C-9AF7-44E2-B7D6-D6530D6EC8AC}" dt="2023-12-13T21:31:47.438" v="3" actId="478"/>
        <pc:sldMkLst>
          <pc:docMk/>
          <pc:sldMk cId="2795914279" sldId="271"/>
        </pc:sldMkLst>
        <pc:inkChg chg="add del">
          <ac:chgData name="Danny Young" userId="cb0f4ce2-eb4f-479e-8e8f-3beb257e632f" providerId="ADAL" clId="{1D69FE2C-9AF7-44E2-B7D6-D6530D6EC8AC}" dt="2023-12-13T21:31:47.438" v="3" actId="478"/>
          <ac:inkMkLst>
            <pc:docMk/>
            <pc:sldMk cId="2795914279" sldId="271"/>
            <ac:inkMk id="5" creationId="{7DC085FC-1261-3E8E-ADB7-3BC3D662F948}"/>
          </ac:inkMkLst>
        </pc:ink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AE02D-75FE-4505-81B8-FB4BF3F87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38E33-582D-4824-BA50-F69A609DE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683C8-4624-4615-951F-6199559CC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FDD35-6E83-46EF-B7CA-9169DAF91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22A08-F401-4A70-B5EE-4DCDB03FF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89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348F4-72F8-4314-8786-E44155E9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81D08-8F7D-4D6A-ABA8-B295AE52D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8FC58-C29F-4463-9D81-564E52FA6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ADB64-E0C5-4DBA-9374-DFF98F75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E711D-459F-4CE3-9494-B170229B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13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F3FA0D-3227-4F8C-9536-0736AA0C03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E8850-7444-4AB1-AAEF-62A725C15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3586C-89C0-4DA0-803B-6BB9F97C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BEEDC-1FA4-47A8-85B9-3BA773A3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7A245-DB64-4221-A99C-DE5F1462B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625F-4F6C-4393-80BF-B4DF59EEA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EB683-0B86-40CA-9B32-1A142B114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E8BC9-DB96-4E79-82BC-3A7FD5E4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8FD0-2806-4B25-B524-3BFDB727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FA5AF-FBE6-4FCE-9291-23FE136DC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1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9F9E9-D570-48B1-8947-AA3C5339F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41989C-53DB-409F-942D-F0E74749C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653F1-DEE5-47F5-80DC-FCF714906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D2D7D-DAA2-4757-89B1-511C84792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0D05C-422C-46DB-87AA-17F8CF74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C4191-B0EF-46A6-B5A1-8A045FFA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3ACEF-9AEA-4C39-B4E3-7D5D7A9B61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DC6A4-2106-4CDE-A77E-E0272EA74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B7691-7B49-416E-87BE-6FE3B7AC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89E18-5DC2-419C-8835-CF74CEBAB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8E512-6B58-4C4F-B5EF-DB19B0307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9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B1C94-4E96-4ADD-A4CB-AF78922B3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0D83F-818A-403F-B847-F404ABEE0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CAC04-096D-403E-A23D-AC24FF396B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9B42A-4335-4855-9ECE-BCCDF73C27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75D2E3-E98E-42CE-89A7-5258CBA3F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2D0596-B243-4A8C-9CBC-F159809A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6269D-6078-4C33-9CF1-3BADB64EE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4ACEAD-63B0-43D0-ACC7-4FD3A5BB7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8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6DC41-91D6-4B47-93E4-66AD7F452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145B32-0BC0-43A8-A59F-7838709AF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57BE21-806F-462D-A867-A415AC7DA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FF1BA-73F8-4FB7-B156-BBBC824C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74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77899E-4B68-4C93-90F9-173F1B07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D0CB1E-C45F-4F4C-9688-DDC77E5B3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428F6-0DA9-4AC6-A51D-C04CDFF66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59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EE52-E064-4748-BC2E-9F8C7326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0417B-EA76-4A96-8816-F2D09BA66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963339-AF2D-4705-9397-1E26B93EB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17EF91-4961-4AF1-8C89-706EBF72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052B8-D280-4890-8E01-59F6F6B9C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7B6E20-83CF-4C43-B94A-ADE3E1EB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5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112A-6C4A-47B8-B30D-0F4EDC2C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279D74-E3C4-435C-A94E-7026B04E98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96635-B956-4E74-AA1E-FF9D9D74B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08719-A5CD-47B0-9F59-77F03F3C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2792-1C7F-4212-9373-DB67B560AF5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13CFC-A0A2-4EAC-9777-AF714F21D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D3543-F4C3-45B2-AA7C-71AEA6F4A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1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DB98FA-C1F0-4E95-B873-F96B794C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953E8-53D1-4394-BB7A-36B987064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51077-B3E4-4824-BFCB-52800516A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2792-1C7F-4212-9373-DB67B560AF5F}" type="datetimeFigureOut">
              <a:rPr lang="en-US" smtClean="0"/>
              <a:t>12/13/2023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D6FD7-1B4A-4B85-8A2A-D01C2B17F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7795A-5BED-4FB8-8EDE-51ADF0C5FB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87D4F-31D6-4890-87C8-81F2130C3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4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C6210-741A-406E-BBCF-FD1BDE7665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PreCalculus</a:t>
            </a:r>
            <a:r>
              <a:rPr lang="en-US" dirty="0"/>
              <a:t> 12 Ch4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41EE5-863C-4BB7-B5C2-36FCD97952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73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A61AF7-6A66-462D-BA14-63F51AE2C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82" y="-7951"/>
            <a:ext cx="11162591" cy="41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82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D009-6898-40AC-B19D-424117D36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984F9-A5BF-4A74-9D67-386CEEA6D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F30500-8188-4038-8C6A-F5548D31A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00" y="0"/>
            <a:ext cx="10105652" cy="47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21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AEE437-B2B6-4A9E-85C9-37E4CB193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51" y="213472"/>
            <a:ext cx="10721557" cy="289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96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D71D96-D30E-4DB6-925B-10239586E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203984"/>
            <a:ext cx="6567774" cy="384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2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B3F4C-1172-415C-861F-606A8513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58E80-41E5-4EEF-81B1-46DD1BC2D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F4176-D4FB-435E-8B5C-F09F03910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55" y="209394"/>
            <a:ext cx="8388128" cy="40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35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118EEC-A597-4236-A010-113D63FDA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07" y="100107"/>
            <a:ext cx="8359474" cy="474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069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892100-6ABF-4238-8807-4560FEEBA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76" y="113786"/>
            <a:ext cx="11048068" cy="332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9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211914-F79B-4F20-8B01-D82B7AEEEA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74" y="337974"/>
            <a:ext cx="11487974" cy="7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93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86333A-8AF5-4A0E-B659-26EAA75D3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93" y="198002"/>
            <a:ext cx="10646655" cy="7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63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3381CD-3404-4883-885D-DCE25F7DF1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099" y="593173"/>
                <a:ext cx="10515600" cy="5497526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If the value, to the nearest thousandth, of cos Ø  is -0.385, which of the following could be true about Ø?</a:t>
                </a:r>
                <a:br>
                  <a:rPr lang="en-US" dirty="0"/>
                </a:br>
                <a:endParaRPr lang="en-US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0≤∅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a:fld id="{825F15A7-03F4-43D7-82C5-3E23DA2F108C}" type="mathplaceholder">
                      <a:rPr lang="en-US" i="1" smtClean="0"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:endParaRPr lang="en-US" dirty="0"/>
              </a:p>
              <a:p>
                <a:pPr marL="514350" indent="-514350">
                  <a:buFont typeface="Arial" panose="020B0604020202020204" pitchFamily="34" charset="0"/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≤∅≤≤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3381CD-3404-4883-885D-DCE25F7DF1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099" y="593173"/>
                <a:ext cx="10515600" cy="5497526"/>
              </a:xfrm>
              <a:blipFill>
                <a:blip r:embed="rId2"/>
                <a:stretch>
                  <a:fillRect l="-1043" t="-2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0649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15A028-77F3-4D5F-B800-D1B20C9D8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44" y="76368"/>
            <a:ext cx="4918958" cy="585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290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31A09-D553-44E3-A2A2-3D7D655B59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3171" y="394391"/>
                <a:ext cx="11223928" cy="56326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angles A +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  and you are given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, then which of the following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𝑐𝑜𝑠𝐵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1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31A09-D553-44E3-A2A2-3D7D655B59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171" y="394391"/>
                <a:ext cx="11223928" cy="5632698"/>
              </a:xfrm>
              <a:blipFill>
                <a:blip r:embed="rId2"/>
                <a:stretch>
                  <a:fillRect l="-1141" t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67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31A09-D553-44E3-A2A2-3D7D655B59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3171" y="394391"/>
                <a:ext cx="11223928" cy="563269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Suppose angles A + B =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  and you are given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, then which of the following is equal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𝑠𝑖𝑛𝐵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1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marL="514350" indent="-514350">
                  <a:buAutoNum type="alphaL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31A09-D553-44E3-A2A2-3D7D655B59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3171" y="394391"/>
                <a:ext cx="11223928" cy="5632698"/>
              </a:xfrm>
              <a:blipFill>
                <a:blip r:embed="rId2"/>
                <a:stretch>
                  <a:fillRect l="-1141" t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1006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3F903-3947-4277-A8B9-8820FE115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122" y="458001"/>
            <a:ext cx="10905876" cy="51556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we are given that </a:t>
            </a:r>
            <a:r>
              <a:rPr lang="en-US" dirty="0" err="1"/>
              <a:t>sinA</a:t>
            </a:r>
            <a:r>
              <a:rPr lang="en-US" dirty="0"/>
              <a:t> = </a:t>
            </a:r>
            <a:r>
              <a:rPr lang="en-US" dirty="0" err="1"/>
              <a:t>sinB</a:t>
            </a:r>
            <a:r>
              <a:rPr lang="en-US" dirty="0"/>
              <a:t>, which of the following could be a reason why they are equal?</a:t>
            </a:r>
          </a:p>
          <a:p>
            <a:pPr marL="514350" indent="-514350">
              <a:buAutoNum type="alphaLcParenR"/>
            </a:pPr>
            <a:r>
              <a:rPr lang="en-US" dirty="0"/>
              <a:t>Angles A + B = π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/>
              <a:t>Angles “A” and “B” are coterminal, A = B ± 2πn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/>
              <a:t>Angles “A” and “B” are equal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/>
              <a:t>All of the above</a:t>
            </a:r>
          </a:p>
          <a:p>
            <a:pPr marL="514350" indent="-514350">
              <a:buFont typeface="Arial" panose="020B0604020202020204" pitchFamily="34" charset="0"/>
              <a:buAutoNum type="alphaLcParenR"/>
            </a:pPr>
            <a:r>
              <a:rPr lang="en-US" dirty="0"/>
              <a:t>Only “B” and “C” are correct</a:t>
            </a:r>
          </a:p>
          <a:p>
            <a:pPr marL="514350" indent="-514350"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83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5DC0A-3845-4D22-8E7D-9F1395C9D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414" y="593171"/>
            <a:ext cx="10515600" cy="5481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INDICATE whether if the following statements are true or False?</a:t>
            </a:r>
          </a:p>
          <a:p>
            <a:pPr marL="571500" indent="-571500">
              <a:buAutoNum type="romanLcParenR"/>
            </a:pPr>
            <a:r>
              <a:rPr lang="en-US" dirty="0"/>
              <a:t>The range of </a:t>
            </a:r>
            <a:r>
              <a:rPr lang="en-US" dirty="0" err="1"/>
              <a:t>cscØ</a:t>
            </a:r>
            <a:r>
              <a:rPr lang="en-US" dirty="0"/>
              <a:t> is y</a:t>
            </a:r>
            <a:r>
              <a:rPr lang="en-US" u="sng" dirty="0"/>
              <a:t>&gt;</a:t>
            </a:r>
            <a:r>
              <a:rPr lang="en-US" dirty="0"/>
              <a:t>1 or y</a:t>
            </a:r>
            <a:r>
              <a:rPr lang="en-US" u="sng" dirty="0"/>
              <a:t>&lt;</a:t>
            </a:r>
            <a:r>
              <a:rPr lang="en-US" dirty="0"/>
              <a:t>1</a:t>
            </a:r>
            <a:br>
              <a:rPr lang="en-US" dirty="0"/>
            </a:br>
            <a:endParaRPr lang="en-US" dirty="0"/>
          </a:p>
          <a:p>
            <a:pPr marL="571500" indent="-571500">
              <a:buAutoNum type="romanLcParenR"/>
            </a:pPr>
            <a:r>
              <a:rPr lang="en-US" dirty="0"/>
              <a:t>There are no solutions to the equation </a:t>
            </a:r>
            <a:r>
              <a:rPr lang="en-US" dirty="0" err="1"/>
              <a:t>secØ</a:t>
            </a:r>
            <a:r>
              <a:rPr lang="en-US" dirty="0"/>
              <a:t> = 0.85</a:t>
            </a:r>
            <a:br>
              <a:rPr lang="en-US" dirty="0"/>
            </a:br>
            <a:endParaRPr lang="en-US" dirty="0"/>
          </a:p>
          <a:p>
            <a:pPr marL="571500" indent="-571500">
              <a:buAutoNum type="romanLcParenR"/>
            </a:pPr>
            <a:r>
              <a:rPr lang="en-US" dirty="0"/>
              <a:t>The range of </a:t>
            </a:r>
            <a:r>
              <a:rPr lang="en-US" dirty="0" err="1"/>
              <a:t>secØ</a:t>
            </a:r>
            <a:r>
              <a:rPr lang="en-US" dirty="0"/>
              <a:t> is all real numbers?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AutoNum type="romanLcParenR"/>
            </a:pPr>
            <a:r>
              <a:rPr lang="en-US" dirty="0"/>
              <a:t>The range of </a:t>
            </a:r>
            <a:r>
              <a:rPr lang="en-US" dirty="0" err="1"/>
              <a:t>cotØ</a:t>
            </a:r>
            <a:r>
              <a:rPr lang="en-US" dirty="0"/>
              <a:t> is all real numbers?</a:t>
            </a:r>
            <a:br>
              <a:rPr lang="en-US" dirty="0"/>
            </a:br>
            <a:endParaRPr lang="en-US" dirty="0"/>
          </a:p>
          <a:p>
            <a:pPr marL="571500" indent="-571500">
              <a:buFont typeface="Arial" panose="020B0604020202020204" pitchFamily="34" charset="0"/>
              <a:buAutoNum type="romanLcParenR"/>
            </a:pPr>
            <a:r>
              <a:rPr lang="en-US" dirty="0"/>
              <a:t>The domain of </a:t>
            </a:r>
            <a:r>
              <a:rPr lang="en-US" dirty="0" err="1"/>
              <a:t>cotØ</a:t>
            </a:r>
            <a:r>
              <a:rPr lang="en-US" dirty="0"/>
              <a:t> is all real numbers?</a:t>
            </a:r>
            <a:br>
              <a:rPr lang="en-US" dirty="0"/>
            </a:br>
            <a:endParaRPr lang="en-US" dirty="0"/>
          </a:p>
          <a:p>
            <a:pPr marL="571500" indent="-571500">
              <a:buAutoNum type="romanLcParenR"/>
            </a:pPr>
            <a:r>
              <a:rPr lang="en-US" dirty="0"/>
              <a:t>The domain of </a:t>
            </a:r>
            <a:r>
              <a:rPr lang="en-US" dirty="0" err="1"/>
              <a:t>cscØ</a:t>
            </a:r>
            <a:r>
              <a:rPr lang="en-US" dirty="0"/>
              <a:t> is all real numbers?</a:t>
            </a:r>
          </a:p>
        </p:txBody>
      </p:sp>
    </p:spTree>
    <p:extLst>
      <p:ext uri="{BB962C8B-B14F-4D97-AF65-F5344CB8AC3E}">
        <p14:creationId xmlns:p14="http://schemas.microsoft.com/office/powerpoint/2010/main" val="34659174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FBB64D-809E-4671-84AD-9723A6A95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31" y="226262"/>
            <a:ext cx="10006739" cy="343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39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D48C62-EACD-48D8-8DFD-1355C7720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2" y="135991"/>
            <a:ext cx="11106979" cy="311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82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01E3A3-6788-462E-90C3-245A42FDD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59" y="93426"/>
            <a:ext cx="11132276" cy="3548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BB1AC9-FC96-4F98-9487-EF5EA70A5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59" y="85475"/>
            <a:ext cx="11132276" cy="354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17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7B63A-5A64-42A6-942A-CC79C40CC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26" y="338731"/>
            <a:ext cx="11494273" cy="226929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Suppose the point (</a:t>
            </a:r>
            <a:r>
              <a:rPr lang="en-US" dirty="0" err="1"/>
              <a:t>m,n</a:t>
            </a:r>
            <a:r>
              <a:rPr lang="en-US" dirty="0"/>
              <a:t>) is the point of intersection of the terminal of angle Ø in standard position and a circle centered at (0,0).  Suppose this circle is </a:t>
            </a:r>
            <a:r>
              <a:rPr lang="en-US" b="1" u="sng" dirty="0"/>
              <a:t>NOT an unit circle</a:t>
            </a:r>
            <a:r>
              <a:rPr lang="en-US" dirty="0"/>
              <a:t>.  Determine the values of </a:t>
            </a:r>
          </a:p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) sin Ø    ii) cos Ø    iii) tan Ø</a:t>
            </a:r>
          </a:p>
        </p:txBody>
      </p:sp>
    </p:spTree>
    <p:extLst>
      <p:ext uri="{BB962C8B-B14F-4D97-AF65-F5344CB8AC3E}">
        <p14:creationId xmlns:p14="http://schemas.microsoft.com/office/powerpoint/2010/main" val="2667120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497762-B116-44BD-8DC7-A1821ECC2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98" y="88116"/>
            <a:ext cx="10652817" cy="495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54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CE3DD-E8C4-4A55-BCFF-2AB581860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57" y="248323"/>
            <a:ext cx="4480874" cy="660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33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24BE11-44D5-4CF8-9592-136858179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6" y="167020"/>
            <a:ext cx="5457310" cy="495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806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6E033-04DE-4062-B0DF-9751DC631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8E418-0C76-4BDF-BB70-CA93F2383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0216F6-164C-4C0E-8B81-E92A6FD84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01" y="110409"/>
            <a:ext cx="5960312" cy="423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812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42918F-BA48-4748-8482-1421110A3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86" y="100489"/>
            <a:ext cx="4912544" cy="625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59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EAAF23-D22B-40BE-A950-6209BB65A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14" y="103653"/>
            <a:ext cx="5394728" cy="38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61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6801B8-667E-4A22-9951-9C3E96738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40" y="-7952"/>
            <a:ext cx="9322066" cy="419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68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D515-DEBC-4783-A869-3257C1430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EEF11-563D-44B1-85F4-E7F933D22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C1F82A-6A79-4F49-8D2A-866881ECD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78" y="200401"/>
            <a:ext cx="7471887" cy="42093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0C95C7-F345-4F7B-B6A3-D66F6C0A8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28" y="1168008"/>
            <a:ext cx="2046836" cy="44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79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937963-A920-49A8-8C2D-531CAF450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0" y="168645"/>
            <a:ext cx="9358980" cy="293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00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70AC5C-D405-4918-951C-34E47FEB9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1" y="178516"/>
            <a:ext cx="7505319" cy="41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72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356A48-5A1E-4739-BF48-4A8C21C5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268" y="148018"/>
            <a:ext cx="10047803" cy="28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727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BD21E-ED22-419F-9C7F-5E68A0F7C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99821-E688-4776-B4E8-624DFEAE3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D3FE2C-B5B9-4C5A-9957-4DBE4794D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54" y="133182"/>
            <a:ext cx="8539595" cy="330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83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63B4-1EC0-4919-8042-993E3E46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C8405-F4E5-4D5E-B12C-40B4CB12C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31E8C-108B-4E73-8F2A-29BF975BF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72" y="92004"/>
            <a:ext cx="6568804" cy="521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1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5D7849-7046-4554-8DBF-DA22E1A73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65" y="24100"/>
            <a:ext cx="8992855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8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38163D-6760-49CC-9758-3B0D7336D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95" y="162142"/>
            <a:ext cx="11334600" cy="452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86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133BAF-9603-44DA-B1AA-E357CE140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590" y="102660"/>
            <a:ext cx="8688012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84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2FD32-D720-4F46-AA92-66265EA7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F7919-7F49-4F25-814F-87FBF6536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1867D5-5495-48CD-A5C1-DE24C89C3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83" y="178859"/>
            <a:ext cx="11684742" cy="370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389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98CF40-BB9D-46D1-B6F0-8B6264737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36" y="0"/>
            <a:ext cx="10813695" cy="465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08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6" ma:contentTypeDescription="Create a new document." ma:contentTypeScope="" ma:versionID="54bd44896cfccb1475f10c267e8c7d46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d6e0930fe37cb96454f944250911edb2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_activity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4D7A67-C107-48F9-8317-ADD28A3CA3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F16351-21D0-42B0-9107-94C0930C87AB}">
  <ds:schemaRefs>
    <ds:schemaRef ds:uri="http://purl.org/dc/elements/1.1/"/>
    <ds:schemaRef ds:uri="http://schemas.microsoft.com/office/2006/metadata/properties"/>
    <ds:schemaRef ds:uri="http://purl.org/dc/terms/"/>
    <ds:schemaRef ds:uri="d00fb86e-a52e-4f2f-9300-62c8872f8705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592969b-b9e0-4bc7-baa3-fba5b572571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15C36E1-F595-440A-8409-5B037376F2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320</Words>
  <Application>Microsoft Office PowerPoint</Application>
  <PresentationFormat>Widescreen</PresentationFormat>
  <Paragraphs>37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Office Theme</vt:lpstr>
      <vt:lpstr>PreCalculus 12 Ch4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12 Ch4 Review</dc:title>
  <dc:creator>Danny Young</dc:creator>
  <cp:lastModifiedBy>Danny Young</cp:lastModifiedBy>
  <cp:revision>1</cp:revision>
  <dcterms:created xsi:type="dcterms:W3CDTF">2022-12-05T07:12:56Z</dcterms:created>
  <dcterms:modified xsi:type="dcterms:W3CDTF">2023-12-13T21:32:07Z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